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B6AB"/>
    <a:srgbClr val="7B8D7F"/>
    <a:srgbClr val="0A4420"/>
    <a:srgbClr val="0E341A"/>
    <a:srgbClr val="0E2514"/>
    <a:srgbClr val="123F67"/>
    <a:srgbClr val="26648F"/>
    <a:srgbClr val="29641D"/>
    <a:srgbClr val="942F5A"/>
    <a:srgbClr val="681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4AAE96-FE89-41AC-AEB7-8B578A3F0004}" v="8" dt="2023-08-24T12:19:04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60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049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247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463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58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913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271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417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18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4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297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0C2CD-BD8C-4D44-A026-0CB72FA21387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1EC2B-4DE6-4325-B199-368108C30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9717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5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5774-16AC-69F5-B2DD-5FFB94C60B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21889A-484D-ED5D-0F21-1FD3D6DEC1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73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C890F-A18E-85BC-DFC0-CD2D25D8D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175C8-EB63-8E32-4D9E-C25E708EF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80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44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BDB4F-F47A-43DE-93C0-BCE3699D8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AACED-C6BD-1E30-B2C7-3FD1C1A94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274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8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C08F7-882B-79FA-6AE9-A2DD05CBD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9DE05-A87A-92DC-1379-BCE3824AA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77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B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C08F7-882B-79FA-6AE9-A2DD05CBD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9DE05-A87A-92DC-1379-BCE3824AA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17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2023-08-24T12:19:04Z</dcterms:created>
  <dcterms:modified xsi:type="dcterms:W3CDTF">2023-08-24T12:19:06Z</dcterms:modified>
</cp:coreProperties>
</file>