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D8E"/>
    <a:srgbClr val="7E8B9F"/>
    <a:srgbClr val="8286A4"/>
    <a:srgbClr val="8681A0"/>
    <a:srgbClr val="918099"/>
    <a:srgbClr val="A9B6AB"/>
    <a:srgbClr val="7B8D7F"/>
    <a:srgbClr val="0A4420"/>
    <a:srgbClr val="0E341A"/>
    <a:srgbClr val="0E25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A4A12-92A8-49D2-8592-CD1FCEC457E7}" v="9" dt="2023-08-24T12:18:39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0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04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24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6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58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1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27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41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1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29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971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8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B72608-5E91-8339-C5F4-7494B775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D70317-9346-D88D-4884-045B17C25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73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81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890F-A18E-85BC-DFC0-CD2D25D8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GB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175C8-EB63-8E32-4D9E-C25E708EF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C08F7-882B-79FA-6AE9-A2DD05CB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9DE05-A87A-92DC-1379-BCE3824A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77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8B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DB4F-F47A-43DE-93C0-BCE3699D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AACED-C6BD-1E30-B2C7-3FD1C1A94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27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8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C08F7-882B-79FA-6AE9-A2DD05CB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9DE05-A87A-92DC-1379-BCE3824A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1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2023-08-24T12:18:39Z</dcterms:created>
  <dcterms:modified xsi:type="dcterms:W3CDTF">2023-08-24T12:18:48Z</dcterms:modified>
</cp:coreProperties>
</file>